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3" r:id="rId11"/>
    <p:sldId id="268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4" d="100"/>
          <a:sy n="64" d="100"/>
        </p:scale>
        <p:origin x="-1566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6B2A0A-55C1-4C2E-89A0-F00E2320F35A}" type="datetimeFigureOut">
              <a:rPr lang="en-US" smtClean="0"/>
              <a:pPr/>
              <a:t>12/23/2016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7C0E-E123-4338-B722-6E532DE644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429000"/>
            <a:ext cx="9144000" cy="1569660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9600" b="1" i="1" dirty="0" err="1" smtClean="0">
                <a:latin typeface="SutonnyMJ" pitchFamily="2" charset="0"/>
              </a:rPr>
              <a:t>স্বা</a:t>
            </a:r>
            <a:r>
              <a:rPr lang="en-US" sz="9600" b="1" i="1" dirty="0" smtClean="0">
                <a:latin typeface="SutonnyMJ" pitchFamily="2" charset="0"/>
              </a:rPr>
              <a:t>  গ  ত  ম</a:t>
            </a:r>
          </a:p>
        </p:txBody>
      </p:sp>
      <p:pic>
        <p:nvPicPr>
          <p:cNvPr id="4" name="Picture 3" descr="20161118_202433 (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381000"/>
            <a:ext cx="4876800" cy="137160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SutonnyMJ"/>
                <a:ea typeface="Calibri"/>
                <a:cs typeface="Times New Roman"/>
              </a:rPr>
              <a:t>KivwZ</a:t>
            </a:r>
            <a:endParaRPr lang="en-US" sz="6000" dirty="0"/>
          </a:p>
        </p:txBody>
      </p:sp>
      <p:pic>
        <p:nvPicPr>
          <p:cNvPr id="20482" name="Picture 2" descr="E:\Aovan pic\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981200"/>
            <a:ext cx="754380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533400"/>
            <a:ext cx="70104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SutonnyMJ" pitchFamily="2" charset="0"/>
              </a:rPr>
              <a:t>g~j¨vqb</a:t>
            </a:r>
            <a:endParaRPr lang="en-US" sz="6000" dirty="0">
              <a:solidFill>
                <a:srgbClr val="FF0000"/>
              </a:solidFill>
              <a:latin typeface="Sutonny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981200"/>
            <a:ext cx="7848600" cy="3581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1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wef‚wZf‚l‡Yi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KvjRqx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hyMj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Dcb¨v‡mi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bvg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?</a:t>
            </a:r>
          </a:p>
          <a:p>
            <a:pPr algn="ctr"/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 2 ‡¯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œ‡ni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`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vb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Ggb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Kiv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wVK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nqwb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|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K_vwU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w`‡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Kx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evSv‡bv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SutonnyMJ" pitchFamily="2" charset="0"/>
              </a:rPr>
              <a:t>n‡q‡Q</a:t>
            </a:r>
            <a:r>
              <a:rPr lang="en-US" sz="3600" dirty="0" smtClean="0">
                <a:solidFill>
                  <a:srgbClr val="002060"/>
                </a:solidFill>
                <a:latin typeface="SutonnyMJ" pitchFamily="2" charset="0"/>
              </a:rPr>
              <a:t> ?</a:t>
            </a:r>
            <a:endParaRPr lang="en-US" sz="3600" dirty="0">
              <a:solidFill>
                <a:srgbClr val="002060"/>
              </a:solidFill>
              <a:latin typeface="SutonnyMJ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1800" y="152400"/>
            <a:ext cx="3810000" cy="838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/>
              </a:rPr>
              <a:t>বাড়ির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  <a:cs typeface="NikoshBAN"/>
              </a:rPr>
              <a:t>কাজ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28600" y="1371600"/>
            <a:ext cx="8686800" cy="5257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eûwbe©vPwb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cÖkœ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wb‡Pi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Aby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‡”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Q`wU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c‡o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3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msL¨K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cÖ‡kœi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DËi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lang="en-US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vI</a:t>
            </a:r>
            <a:r>
              <a:rPr lang="en-US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Zzjmx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MvQwU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wL‡q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gv`v‡eŸi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û¼vi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ÔDc‡o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dj‡Z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IUv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hLb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G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evwo‡Z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D‡VwQ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GLv‡b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Kv‡bv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wn›`yqvwb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wPý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mn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¨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bv|Õ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3. D³ e³e¨wU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ÒAvnŸvbÓ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M‡íi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‡¤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œi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evK¨wU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mg_©b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K.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Avwg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Kvd‡bi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Kvco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L. 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iKvi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evZvwe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bey‡Z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GLb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M.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gymjgvb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evwoi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ya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Avgv‡`i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MÖv‡g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N.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evD‡bi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Q‡j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G‡Uv‡KvUv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gv`y‡i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em‡e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wb‡Pi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Aby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‡”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Q`wU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c‡o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4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msL¨K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cÖ‡kœi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DËi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`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: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AKv‡j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weaev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n‡q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cÖwZgv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†_‡K 30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G‡mwQ‡jb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my`xß‡`i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evwo‡Z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my`xßi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eqm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ZLb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wZb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e¨¯Í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wPwKrmK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evev-gvi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Abycw¯’wZ‡Z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cÖwZgvi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Kv‡QB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my`xß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e‡o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D‡V|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AvR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my`xßI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GKRb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wPwKrmK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D”Pwkÿvi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Rb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¨ †m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Av‡gwiKv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P‡j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hv‡e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ï‡b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cÖwZgv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Zv‡K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e‡jb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hLv‡b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vwKm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g„Zz¨i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gyLvwMœ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Ki‡Z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Avwmm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4.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cÖwZgv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ÒAvnŸvbÓ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M‡íi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‡¤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œi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PwiÎwUi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cÖwZg~wZ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©?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K.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nvRiv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b¨vUvi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eD‡qi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				L.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Rwgi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KivwZi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eD‡qi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lang="en-US" sz="105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342900" algn="l"/>
                <a:tab pos="457200" algn="l"/>
                <a:tab pos="1828800" algn="l"/>
              </a:tabLst>
            </a:pP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	M.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Ly‡ov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gkv‡qi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eD‡qi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				N.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NyuwU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Mvjvwjbxi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562600" y="-286643"/>
            <a:ext cx="3352800" cy="600164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fontAlgn="base" hangingPunct="0"/>
            <a:r>
              <a:rPr lang="en-US" sz="9600" b="1" dirty="0" smtClean="0">
                <a:latin typeface="SutonnyMJ"/>
              </a:rPr>
              <a:t>a</a:t>
            </a:r>
          </a:p>
          <a:p>
            <a:pPr algn="ctr" eaLnBrk="0" fontAlgn="base" hangingPunct="0"/>
            <a:r>
              <a:rPr lang="en-US" sz="9600" b="1" dirty="0" smtClean="0">
                <a:latin typeface="SutonnyMJ"/>
              </a:rPr>
              <a:t>b¨</a:t>
            </a:r>
          </a:p>
          <a:p>
            <a:pPr algn="ctr" eaLnBrk="0" fontAlgn="base" hangingPunct="0"/>
            <a:r>
              <a:rPr lang="en-US" sz="9600" b="1" dirty="0" err="1" smtClean="0">
                <a:latin typeface="SutonnyMJ"/>
              </a:rPr>
              <a:t>ev</a:t>
            </a:r>
            <a:endParaRPr lang="en-US" sz="9600" b="1" dirty="0" smtClean="0">
              <a:latin typeface="SutonnyMJ"/>
            </a:endParaRPr>
          </a:p>
          <a:p>
            <a:pPr algn="ctr" eaLnBrk="0" fontAlgn="base" hangingPunct="0"/>
            <a:r>
              <a:rPr lang="en-US" sz="9600" b="1" dirty="0" smtClean="0">
                <a:latin typeface="SutonnyMJ"/>
              </a:rPr>
              <a:t>`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209800" y="685800"/>
            <a:ext cx="4267200" cy="1600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AvnŸvb-3/2</a:t>
            </a:r>
            <a:endParaRPr lang="en-US" sz="54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sp>
        <p:nvSpPr>
          <p:cNvPr id="3" name="Right Arrow 2"/>
          <p:cNvSpPr/>
          <p:nvPr/>
        </p:nvSpPr>
        <p:spPr>
          <a:xfrm>
            <a:off x="0" y="2590800"/>
            <a:ext cx="4724400" cy="281940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wef~wZf~lY</a:t>
            </a:r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ন্দ্যো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vcধ্যvq</a:t>
            </a:r>
            <a:endParaRPr lang="en-US" sz="3600" b="1" dirty="0" smtClean="0">
              <a:solidFill>
                <a:schemeClr val="tx1"/>
              </a:solidFill>
              <a:latin typeface="SutonnyMJ" pitchFamily="2" charset="0"/>
              <a:ea typeface="Calibri" pitchFamily="34" charset="0"/>
              <a:cs typeface="SutonnyMJ" pitchFamily="2" charset="0"/>
            </a:endParaRPr>
          </a:p>
          <a:p>
            <a:pPr lvl="0" algn="ctr"/>
            <a:r>
              <a:rPr lang="en-US" sz="36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1894Ñ1950wLª÷</a:t>
            </a:r>
            <a:r>
              <a:rPr lang="en-US" sz="36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vã</a:t>
            </a:r>
            <a:endParaRPr lang="en-US" sz="36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026" name="Picture 2" descr="E:\Aovan pic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86000"/>
            <a:ext cx="39624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3429000" cy="6096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MÖv‡gi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‡ক্ত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vwË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gkvq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cyivZb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eÜz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Avgv‡K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†`‡L Lye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Lywk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n‡jb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ej‡jb-KZKvj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coj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†`‡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K_v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cÖYvg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cv‡qi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ayjv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wbjvg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ej‡jb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G‡mv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†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eu‡P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v‡Kv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`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xN©Rxex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endParaRPr lang="en-US" sz="32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4338" name="Picture 2" descr="E:\Aovan pic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38725" y="304800"/>
            <a:ext cx="3343275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534400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Avwg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Lo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evuk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w`w”Q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PvjNi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Zz‡j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gv‡S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gv‡S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hvZvqvZ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K‡iv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15362" name="Picture 2" descr="E:\Aovan pic\9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4038600" cy="4114800"/>
          </a:xfrm>
          <a:prstGeom prst="rect">
            <a:avLst/>
          </a:prstGeom>
          <a:noFill/>
        </p:spPr>
      </p:pic>
      <p:pic>
        <p:nvPicPr>
          <p:cNvPr id="15363" name="Picture 3" descr="E:\Aovan pic\9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905000"/>
            <a:ext cx="3733800" cy="41147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E:\Aovan pic\9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4114800" cy="3429000"/>
          </a:xfrm>
          <a:prstGeom prst="rect">
            <a:avLst/>
          </a:prstGeom>
          <a:noFill/>
        </p:spPr>
      </p:pic>
      <p:sp>
        <p:nvSpPr>
          <p:cNvPr id="3" name="Plus 2"/>
          <p:cNvSpPr/>
          <p:nvPr/>
        </p:nvSpPr>
        <p:spPr>
          <a:xfrm>
            <a:off x="4572000" y="144780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387" name="Picture 3" descr="E:\Aovan pic\9(3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1"/>
            <a:ext cx="3352800" cy="3505200"/>
          </a:xfrm>
          <a:prstGeom prst="rect">
            <a:avLst/>
          </a:prstGeom>
          <a:noFill/>
        </p:spPr>
      </p:pic>
      <p:pic>
        <p:nvPicPr>
          <p:cNvPr id="16388" name="Picture 4" descr="E:\Aovan pic\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038600"/>
            <a:ext cx="4953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Callout 2"/>
          <p:cNvSpPr/>
          <p:nvPr/>
        </p:nvSpPr>
        <p:spPr>
          <a:xfrm>
            <a:off x="228600" y="304800"/>
            <a:ext cx="4648200" cy="6096000"/>
          </a:xfrm>
          <a:prstGeom prst="rightArrow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A‡bK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w`b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c‡i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MÖv‡g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G‡m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jvM‡Q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fv‡jvB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|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eo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AvgevMv‡bi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000" dirty="0" err="1" smtClean="0">
                <a:latin typeface="SutonnyMJ"/>
                <a:ea typeface="Calibri"/>
                <a:cs typeface="Times New Roman"/>
              </a:rPr>
              <a:t>মধ্য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w`‡q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evRv‡ii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w`‡K</a:t>
            </a:r>
            <a:r>
              <a:rPr lang="en-US" sz="44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4400" dirty="0" err="1" smtClean="0">
                <a:latin typeface="SutonnyMJ"/>
                <a:ea typeface="Calibri"/>
                <a:cs typeface="Times New Roman"/>
              </a:rPr>
              <a:t>hvw”Q</a:t>
            </a:r>
            <a:endParaRPr lang="en-US" sz="4400" dirty="0"/>
          </a:p>
        </p:txBody>
      </p:sp>
      <p:pic>
        <p:nvPicPr>
          <p:cNvPr id="17410" name="Picture 2" descr="E:\Aovan pic\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9624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533400"/>
            <a:ext cx="7467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AvgMv‡Qi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Qvqvq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GKwU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e„</a:t>
            </a:r>
            <a:r>
              <a:rPr lang="en-US" sz="2800" b="1" dirty="0" err="1" smtClean="0">
                <a:latin typeface="SutonnyMJ"/>
                <a:ea typeface="Calibri"/>
                <a:cs typeface="Times New Roman"/>
              </a:rPr>
              <a:t>দ্ধা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vi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†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Pnviv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,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Wvb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nv‡Z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bwo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VK&amp;VK&amp;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Ki‡Z</a:t>
            </a:r>
            <a:r>
              <a:rPr lang="en-US" sz="3200" b="1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200" b="1" dirty="0" err="1" smtClean="0">
                <a:latin typeface="SutonnyMJ"/>
                <a:ea typeface="Calibri"/>
                <a:cs typeface="Times New Roman"/>
              </a:rPr>
              <a:t>Ki‡Z</a:t>
            </a:r>
            <a:endParaRPr lang="en-US" sz="3200" b="1" dirty="0"/>
          </a:p>
        </p:txBody>
      </p:sp>
      <p:pic>
        <p:nvPicPr>
          <p:cNvPr id="1026" name="Picture 2" descr="E:\Aovan pic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2286000"/>
            <a:ext cx="7391400" cy="39385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304800"/>
            <a:ext cx="7467600" cy="2057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eywo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Avgvq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fv‡jv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†`L‡Z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wKsev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wPb‡Z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c‡i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Wvb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nvZ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DuwP‡q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Zvjy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Avovfv‡e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Pv‡Li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Ici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aij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|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ejj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, †K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evev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Zzwg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Pbjvg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bv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Zv</a:t>
            </a:r>
            <a:r>
              <a:rPr lang="en-US" sz="2800" b="1" dirty="0" smtClean="0">
                <a:solidFill>
                  <a:schemeClr val="tx1"/>
                </a:solidFill>
                <a:latin typeface="SutonnyMJ" pitchFamily="2" charset="0"/>
                <a:ea typeface="Calibri" pitchFamily="34" charset="0"/>
                <a:cs typeface="SutonnyMJ" pitchFamily="2" charset="0"/>
              </a:rPr>
              <a:t>?</a:t>
            </a:r>
            <a:endParaRPr lang="en-US" sz="2800" b="1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ctr"/>
            <a:endParaRPr lang="en-US" dirty="0"/>
          </a:p>
        </p:txBody>
      </p:sp>
      <p:pic>
        <p:nvPicPr>
          <p:cNvPr id="2050" name="Picture 2" descr="E:\Aovan pic\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2557463"/>
            <a:ext cx="6477000" cy="3843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Callout 1"/>
          <p:cNvSpPr/>
          <p:nvPr/>
        </p:nvSpPr>
        <p:spPr>
          <a:xfrm>
            <a:off x="228600" y="228600"/>
            <a:ext cx="3581400" cy="2438400"/>
          </a:xfrm>
          <a:prstGeom prst="right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/>
                <a:ea typeface="Calibri"/>
                <a:cs typeface="Times New Roman"/>
              </a:rPr>
              <a:t>†</a:t>
            </a:r>
            <a:r>
              <a:rPr lang="en-US" sz="3600" dirty="0" err="1" smtClean="0">
                <a:latin typeface="SutonnyMJ"/>
                <a:ea typeface="Calibri"/>
                <a:cs typeface="Times New Roman"/>
              </a:rPr>
              <a:t>Mvjv‡cviv</a:t>
            </a:r>
            <a:r>
              <a:rPr lang="en-US" sz="36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latin typeface="SutonnyMJ"/>
                <a:ea typeface="Calibri"/>
                <a:cs typeface="Times New Roman"/>
              </a:rPr>
              <a:t>avb</a:t>
            </a:r>
            <a:endParaRPr lang="en-US" sz="3600" dirty="0"/>
          </a:p>
        </p:txBody>
      </p:sp>
      <p:sp>
        <p:nvSpPr>
          <p:cNvPr id="3" name="Left Arrow Callout 2"/>
          <p:cNvSpPr/>
          <p:nvPr/>
        </p:nvSpPr>
        <p:spPr>
          <a:xfrm>
            <a:off x="5257800" y="4114800"/>
            <a:ext cx="3657600" cy="2514600"/>
          </a:xfrm>
          <a:prstGeom prst="leftArrow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SutonnyMJ"/>
                <a:ea typeface="Calibri"/>
                <a:cs typeface="Times New Roman"/>
              </a:rPr>
              <a:t>†</a:t>
            </a:r>
            <a:r>
              <a:rPr lang="en-US" sz="3600" dirty="0" err="1" smtClean="0">
                <a:latin typeface="SutonnyMJ"/>
                <a:ea typeface="Calibri"/>
                <a:cs typeface="Times New Roman"/>
              </a:rPr>
              <a:t>Mvqvj‡cviv</a:t>
            </a:r>
            <a:r>
              <a:rPr lang="en-US" sz="3600" dirty="0" smtClean="0">
                <a:latin typeface="SutonnyMJ"/>
                <a:ea typeface="Calibri"/>
                <a:cs typeface="Times New Roman"/>
              </a:rPr>
              <a:t> </a:t>
            </a:r>
            <a:r>
              <a:rPr lang="en-US" sz="3600" dirty="0" err="1" smtClean="0">
                <a:latin typeface="SutonnyMJ"/>
                <a:ea typeface="Calibri"/>
                <a:cs typeface="Times New Roman"/>
              </a:rPr>
              <a:t>Miæ</a:t>
            </a:r>
            <a:endParaRPr lang="en-US" sz="3600" dirty="0"/>
          </a:p>
        </p:txBody>
      </p:sp>
      <p:pic>
        <p:nvPicPr>
          <p:cNvPr id="21506" name="Picture 2" descr="E:\chashar dukkhu\34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228600"/>
            <a:ext cx="4724400" cy="3657600"/>
          </a:xfrm>
          <a:prstGeom prst="rect">
            <a:avLst/>
          </a:prstGeom>
          <a:noFill/>
        </p:spPr>
      </p:pic>
      <p:pic>
        <p:nvPicPr>
          <p:cNvPr id="21507" name="Picture 3" descr="E:\chashar dukkhu\35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886200"/>
            <a:ext cx="47244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179</Words>
  <Application>Microsoft Office PowerPoint</Application>
  <PresentationFormat>On-screen Show (4:3)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Lotus computer</cp:lastModifiedBy>
  <cp:revision>31</cp:revision>
  <dcterms:created xsi:type="dcterms:W3CDTF">2014-11-23T03:13:39Z</dcterms:created>
  <dcterms:modified xsi:type="dcterms:W3CDTF">2016-12-23T05:27:49Z</dcterms:modified>
</cp:coreProperties>
</file>